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62" d="100"/>
          <a:sy n="62" d="100"/>
        </p:scale>
        <p:origin x="26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174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16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058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11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27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76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759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309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22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29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90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C91C-5367-4DE8-A75E-74828CAF5BF5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81"/>
            <a:ext cx="9624450" cy="1095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5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l høyre 1"/>
          <p:cNvSpPr/>
          <p:nvPr/>
        </p:nvSpPr>
        <p:spPr>
          <a:xfrm rot="18446533">
            <a:off x="5724525" y="2066922"/>
            <a:ext cx="495300" cy="20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Start</a:t>
            </a:r>
          </a:p>
        </p:txBody>
      </p:sp>
      <p:cxnSp>
        <p:nvCxnSpPr>
          <p:cNvPr id="5" name="Rett linje 4"/>
          <p:cNvCxnSpPr>
            <a:stCxn id="2" idx="3"/>
          </p:cNvCxnSpPr>
          <p:nvPr/>
        </p:nvCxnSpPr>
        <p:spPr>
          <a:xfrm flipV="1">
            <a:off x="6122737" y="328610"/>
            <a:ext cx="1249614" cy="164408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 flipH="1" flipV="1">
            <a:off x="7362825" y="338138"/>
            <a:ext cx="1776413" cy="139541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flipH="1">
            <a:off x="5129213" y="1733550"/>
            <a:ext cx="4000500" cy="496252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flipH="1" flipV="1">
            <a:off x="4624388" y="6262688"/>
            <a:ext cx="514350" cy="42862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 flipV="1">
            <a:off x="3113595" y="6272214"/>
            <a:ext cx="1525080" cy="17668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/>
        </p:nvCxnSpPr>
        <p:spPr>
          <a:xfrm flipH="1">
            <a:off x="1795463" y="8039102"/>
            <a:ext cx="1328737" cy="82391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ett linje 25"/>
          <p:cNvCxnSpPr/>
          <p:nvPr/>
        </p:nvCxnSpPr>
        <p:spPr>
          <a:xfrm flipH="1">
            <a:off x="1576390" y="7962901"/>
            <a:ext cx="1492724" cy="97154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>
            <a:off x="1800225" y="8858250"/>
            <a:ext cx="0" cy="14287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 flipH="1">
            <a:off x="1771650" y="8996363"/>
            <a:ext cx="28575" cy="1143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H="1">
            <a:off x="1666875" y="9105900"/>
            <a:ext cx="114300" cy="523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 flipH="1" flipV="1">
            <a:off x="1566863" y="9086850"/>
            <a:ext cx="100012" cy="6667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ett linje 37"/>
          <p:cNvCxnSpPr/>
          <p:nvPr/>
        </p:nvCxnSpPr>
        <p:spPr>
          <a:xfrm flipV="1">
            <a:off x="1576389" y="8929688"/>
            <a:ext cx="4761" cy="16192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ett linje 42"/>
          <p:cNvCxnSpPr/>
          <p:nvPr/>
        </p:nvCxnSpPr>
        <p:spPr>
          <a:xfrm>
            <a:off x="2689732" y="7291388"/>
            <a:ext cx="379382" cy="6715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Rett linje 46"/>
          <p:cNvCxnSpPr/>
          <p:nvPr/>
        </p:nvCxnSpPr>
        <p:spPr>
          <a:xfrm>
            <a:off x="2271713" y="6610350"/>
            <a:ext cx="423863" cy="6810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/>
        </p:nvCxnSpPr>
        <p:spPr>
          <a:xfrm flipV="1">
            <a:off x="2258458" y="5530467"/>
            <a:ext cx="1762699" cy="107965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 flipV="1">
            <a:off x="3999123" y="5100810"/>
            <a:ext cx="583894" cy="44067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/>
        </p:nvCxnSpPr>
        <p:spPr>
          <a:xfrm flipV="1">
            <a:off x="4572000" y="4285561"/>
            <a:ext cx="649995" cy="8152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 flipV="1">
            <a:off x="5210979" y="2335576"/>
            <a:ext cx="1520327" cy="19720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>
            <a:off x="6724650" y="2347913"/>
            <a:ext cx="428625" cy="31432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il høyre 14"/>
          <p:cNvSpPr/>
          <p:nvPr/>
        </p:nvSpPr>
        <p:spPr>
          <a:xfrm rot="7520909">
            <a:off x="6981825" y="2624137"/>
            <a:ext cx="2000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/>
          <p:cNvSpPr txBox="1"/>
          <p:nvPr/>
        </p:nvSpPr>
        <p:spPr>
          <a:xfrm>
            <a:off x="6565298" y="2638425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/>
              <a:t>Torvet</a:t>
            </a:r>
            <a:br>
              <a:rPr lang="nb-NO" sz="1000" dirty="0"/>
            </a:br>
            <a:r>
              <a:rPr lang="nb-NO" sz="1000" dirty="0"/>
              <a:t>slutt</a:t>
            </a: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3" y="4048881"/>
            <a:ext cx="1598856" cy="787524"/>
          </a:xfrm>
          <a:prstGeom prst="rect">
            <a:avLst/>
          </a:prstGeom>
        </p:spPr>
      </p:pic>
      <p:sp>
        <p:nvSpPr>
          <p:cNvPr id="34" name="TekstSylinder 33"/>
          <p:cNvSpPr txBox="1"/>
          <p:nvPr/>
        </p:nvSpPr>
        <p:spPr>
          <a:xfrm>
            <a:off x="434389" y="4896884"/>
            <a:ext cx="218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/>
              <a:t>Togrute 17. mai 2017</a:t>
            </a:r>
          </a:p>
        </p:txBody>
      </p:sp>
      <p:sp>
        <p:nvSpPr>
          <p:cNvPr id="36" name="TekstSylinder 35"/>
          <p:cNvSpPr txBox="1"/>
          <p:nvPr/>
        </p:nvSpPr>
        <p:spPr>
          <a:xfrm>
            <a:off x="4821771" y="10383284"/>
            <a:ext cx="451835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nb-NO" b="1" dirty="0"/>
              <a:t>Kirkegata stengt mellom kl. 08:30 og kl. 17:00</a:t>
            </a:r>
          </a:p>
        </p:txBody>
      </p:sp>
      <p:sp>
        <p:nvSpPr>
          <p:cNvPr id="40" name="Pil høyre 39"/>
          <p:cNvSpPr/>
          <p:nvPr/>
        </p:nvSpPr>
        <p:spPr>
          <a:xfrm rot="7670643">
            <a:off x="8488755" y="2310903"/>
            <a:ext cx="2000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Pil høyre 40"/>
          <p:cNvSpPr/>
          <p:nvPr/>
        </p:nvSpPr>
        <p:spPr>
          <a:xfrm rot="7667857">
            <a:off x="6109110" y="5264914"/>
            <a:ext cx="2000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Pil høyre 41"/>
          <p:cNvSpPr/>
          <p:nvPr/>
        </p:nvSpPr>
        <p:spPr>
          <a:xfrm rot="7880875">
            <a:off x="3753882" y="7100858"/>
            <a:ext cx="2000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Pil høyre 43"/>
          <p:cNvSpPr/>
          <p:nvPr/>
        </p:nvSpPr>
        <p:spPr>
          <a:xfrm rot="14230305">
            <a:off x="2750529" y="7414667"/>
            <a:ext cx="271511" cy="292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Pil høyre 44"/>
          <p:cNvSpPr/>
          <p:nvPr/>
        </p:nvSpPr>
        <p:spPr>
          <a:xfrm rot="19640909">
            <a:off x="2987119" y="6010245"/>
            <a:ext cx="2000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48" name="Pil høyre 47"/>
          <p:cNvSpPr/>
          <p:nvPr/>
        </p:nvSpPr>
        <p:spPr>
          <a:xfrm rot="18609201">
            <a:off x="5146914" y="4160014"/>
            <a:ext cx="2000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49" name="TekstSylinder 48"/>
          <p:cNvSpPr txBox="1"/>
          <p:nvPr/>
        </p:nvSpPr>
        <p:spPr>
          <a:xfrm>
            <a:off x="632697" y="8279061"/>
            <a:ext cx="1218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/>
              <a:t>Sykehuset Levanger</a:t>
            </a:r>
          </a:p>
        </p:txBody>
      </p:sp>
      <p:sp>
        <p:nvSpPr>
          <p:cNvPr id="50" name="TekstSylinder 49"/>
          <p:cNvSpPr txBox="1"/>
          <p:nvPr/>
        </p:nvSpPr>
        <p:spPr>
          <a:xfrm rot="18870230">
            <a:off x="3195071" y="6571446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 err="1"/>
              <a:t>Stadionparken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1836854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22</Words>
  <Application>Microsoft Office PowerPoint</Application>
  <PresentationFormat>A3 (297 x 420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Company>Innherred Samkommune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Åsmund Brygfjeld</dc:creator>
  <cp:lastModifiedBy>Sandstad, Marit Hæreid</cp:lastModifiedBy>
  <cp:revision>8</cp:revision>
  <cp:lastPrinted>2017-04-18T10:26:19Z</cp:lastPrinted>
  <dcterms:created xsi:type="dcterms:W3CDTF">2015-05-06T10:05:41Z</dcterms:created>
  <dcterms:modified xsi:type="dcterms:W3CDTF">2017-04-18T10:30:30Z</dcterms:modified>
</cp:coreProperties>
</file>